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81" r:id="rId3"/>
    <p:sldId id="256" r:id="rId4"/>
    <p:sldId id="270" r:id="rId5"/>
    <p:sldId id="271" r:id="rId6"/>
    <p:sldId id="272" r:id="rId7"/>
    <p:sldId id="276" r:id="rId8"/>
    <p:sldId id="274" r:id="rId9"/>
    <p:sldId id="275" r:id="rId10"/>
    <p:sldId id="277" r:id="rId11"/>
    <p:sldId id="273" r:id="rId12"/>
    <p:sldId id="278" r:id="rId13"/>
    <p:sldId id="279" r:id="rId14"/>
    <p:sldId id="280" r:id="rId15"/>
    <p:sldId id="282" r:id="rId16"/>
    <p:sldId id="283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6C1D"/>
    <a:srgbClr val="6D44FD"/>
    <a:srgbClr val="FFEFE7"/>
    <a:srgbClr val="FFDBC9"/>
    <a:srgbClr val="F4789B"/>
    <a:srgbClr val="FEAC7E"/>
    <a:srgbClr val="00A09B"/>
    <a:srgbClr val="D6D8EA"/>
    <a:srgbClr val="FFD3BD"/>
    <a:srgbClr val="FFCF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9" autoAdjust="0"/>
    <p:restoredTop sz="94660"/>
  </p:normalViewPr>
  <p:slideViewPr>
    <p:cSldViewPr snapToGrid="0">
      <p:cViewPr varScale="1">
        <p:scale>
          <a:sx n="49" d="100"/>
          <a:sy n="49" d="100"/>
        </p:scale>
        <p:origin x="29" y="5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267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575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30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582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115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361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125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934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379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782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119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DC553-3045-491E-8BFF-1B8C78DF748D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443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B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2"/>
          <p:cNvSpPr txBox="1">
            <a:spLocks/>
          </p:cNvSpPr>
          <p:nvPr/>
        </p:nvSpPr>
        <p:spPr>
          <a:xfrm>
            <a:off x="4615846" y="4902629"/>
            <a:ext cx="2906591" cy="3808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</a:t>
            </a:r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와이어프레임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부제목 2"/>
          <p:cNvSpPr txBox="1">
            <a:spLocks/>
          </p:cNvSpPr>
          <p:nvPr/>
        </p:nvSpPr>
        <p:spPr>
          <a:xfrm>
            <a:off x="9683627" y="6108298"/>
            <a:ext cx="2906591" cy="3808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1800" dirty="0" smtClean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 </a:t>
            </a:r>
            <a:r>
              <a:rPr lang="ko-KR" altLang="en-US" sz="1800" dirty="0" err="1" smtClean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장코</a:t>
            </a:r>
            <a:endParaRPr lang="en-US" altLang="ko-KR" sz="18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6113102" y="3845197"/>
            <a:ext cx="0" cy="726804"/>
          </a:xfrm>
          <a:prstGeom prst="line">
            <a:avLst/>
          </a:prstGeom>
          <a:ln>
            <a:solidFill>
              <a:srgbClr val="FEAC7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71450" y="219075"/>
            <a:ext cx="11830050" cy="6457950"/>
          </a:xfrm>
          <a:prstGeom prst="rect">
            <a:avLst/>
          </a:prstGeom>
          <a:noFill/>
          <a:ln w="19050">
            <a:solidFill>
              <a:srgbClr val="FEAC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52B15F66-4DFC-4647-ADE1-46D6A34E3DC6}"/>
              </a:ext>
            </a:extLst>
          </p:cNvPr>
          <p:cNvSpPr txBox="1"/>
          <p:nvPr/>
        </p:nvSpPr>
        <p:spPr>
          <a:xfrm>
            <a:off x="4760931" y="3392267"/>
            <a:ext cx="2616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 smtClean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특화 </a:t>
            </a:r>
            <a:r>
              <a:rPr lang="en-US" altLang="ko-KR" sz="1600" dirty="0" smtClean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– </a:t>
            </a:r>
            <a:r>
              <a:rPr lang="ko-KR" altLang="en-US" sz="1600" dirty="0" smtClean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빅데이터 프로젝트 최종</a:t>
            </a:r>
            <a:endParaRPr lang="ko-KR" altLang="en-US" sz="1600" dirty="0">
              <a:solidFill>
                <a:srgbClr val="554F4D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149" y="2128906"/>
            <a:ext cx="2566204" cy="969184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4811149" y="3277890"/>
            <a:ext cx="2566204" cy="0"/>
          </a:xfrm>
          <a:prstGeom prst="line">
            <a:avLst/>
          </a:prstGeom>
          <a:ln>
            <a:solidFill>
              <a:srgbClr val="FEAC7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94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42995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 </a:t>
            </a:r>
            <a:r>
              <a:rPr lang="ko-KR" altLang="en-US" sz="3000" b="1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퍼스널컬러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진단 및 결과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53755" y="436799"/>
            <a:ext cx="4265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자신의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사진을 업로드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하여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진단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진단 결과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퍼스널컬러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뷰티팁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추천컬러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218" name="Picture 2" descr="https://cdn-sharing.adobecc.com/content/storage/id/urn:aaid:sc:US:d7e3d68b-37f7-4591-b0f5-1ef3d56fc160;revision=1?component_id=6acc7220-f551-4fe2-89d1-7702029df778&amp;api_key=CometServer1&amp;access_token=1617640783_urn%3Aaaid%3Asc%3AUS%3Ad7e3d68b-37f7-4591-b0f5-1ef3d56fc160%3Bpublic_a80ae3c50b5b27c259de4816d7e3b9e2bfbe503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57" y="1619809"/>
            <a:ext cx="3337223" cy="318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cdn-sharing.adobecc.com/content/storage/id/urn:aaid:sc:US:d7e3d68b-37f7-4591-b0f5-1ef3d56fc160;revision=1?component_id=998dec2e-224c-40b1-8476-c3a1f76f3715&amp;api_key=CometServer1&amp;access_token=1617640783_urn%3Aaaid%3Asc%3AUS%3Ad7e3d68b-37f7-4591-b0f5-1ef3d56fc160%3Bpublic_a80ae3c50b5b27c259de4816d7e3b9e2bfbe503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411" y="1619809"/>
            <a:ext cx="3352664" cy="409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 flipV="1">
            <a:off x="4438650" y="3943350"/>
            <a:ext cx="2247900" cy="19050"/>
          </a:xfrm>
          <a:prstGeom prst="straightConnector1">
            <a:avLst/>
          </a:prstGeom>
          <a:ln w="28575">
            <a:solidFill>
              <a:srgbClr val="FD6C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3505199" y="2981325"/>
            <a:ext cx="1162051" cy="88106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4500855" y="3883521"/>
            <a:ext cx="0" cy="1850465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345930" y="3421856"/>
            <a:ext cx="1063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FD6C1D"/>
                </a:solidFill>
              </a:rPr>
              <a:t>진단 완료 후</a:t>
            </a:r>
            <a:endParaRPr lang="en-US" altLang="ko-KR" sz="1200" dirty="0" smtClean="0">
              <a:solidFill>
                <a:srgbClr val="FD6C1D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FD6C1D"/>
                </a:solidFill>
              </a:rPr>
              <a:t>결과 페이지</a:t>
            </a:r>
            <a:endParaRPr lang="ko-KR" altLang="en-US" sz="1200" dirty="0">
              <a:solidFill>
                <a:srgbClr val="FD6C1D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96550" y="5814948"/>
            <a:ext cx="1008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업로드 사진</a:t>
            </a:r>
            <a:endParaRPr lang="en-US" altLang="ko-KR" sz="12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ko-KR" altLang="en-US" sz="1200" dirty="0" err="1" smtClean="0">
                <a:solidFill>
                  <a:schemeClr val="accent1">
                    <a:lumMod val="75000"/>
                  </a:schemeClr>
                </a:solidFill>
              </a:rPr>
              <a:t>미리보기</a:t>
            </a:r>
            <a:endParaRPr lang="en-US" altLang="ko-KR" sz="12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21905" y="4986075"/>
            <a:ext cx="2031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퍼스널컬러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진단 페이지</a:t>
            </a:r>
            <a:endParaRPr lang="en-US" altLang="ko-KR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340766" y="5891891"/>
            <a:ext cx="2031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퍼스널컬러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결과 페이지</a:t>
            </a:r>
            <a:endParaRPr lang="en-US" altLang="ko-KR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261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23246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3000" b="1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마이페이지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8347" y="323198"/>
            <a:ext cx="69974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 번째 탭에서는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기본정보 변경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가능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회원가입시와 동일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-&gt;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아이디는 변경 불가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 번째 탭에는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피부타입 결과</a:t>
            </a:r>
            <a:endParaRPr lang="en-US" altLang="ko-KR" sz="1600" dirty="0" smtClean="0">
              <a:solidFill>
                <a:srgbClr val="FD6C1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 번째 탭에는 </a:t>
            </a:r>
            <a:r>
              <a:rPr lang="ko-KR" altLang="en-US" sz="1600" dirty="0" err="1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퍼스널컬러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결과</a:t>
            </a:r>
            <a:endParaRPr lang="en-US" altLang="ko-KR" sz="1600" dirty="0" smtClean="0">
              <a:solidFill>
                <a:srgbClr val="FD6C1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피부타입</a:t>
            </a:r>
            <a:r>
              <a:rPr lang="en-US" altLang="ko-KR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(16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</a:t>
            </a:r>
            <a:r>
              <a:rPr lang="en-US" altLang="ko-KR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)/</a:t>
            </a:r>
            <a:r>
              <a:rPr lang="ko-KR" altLang="en-US" sz="1600" dirty="0" err="1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퍼스널컬러</a:t>
            </a:r>
            <a:r>
              <a:rPr lang="en-US" altLang="ko-KR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(4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</a:t>
            </a:r>
            <a:r>
              <a:rPr lang="en-US" altLang="ko-KR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정보 임의 수정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가능 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00216" y="5786505"/>
            <a:ext cx="2262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마이페이지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첫번째 탭 화면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rcRect l="2143" t="1245" r="1536" b="1032"/>
          <a:stretch/>
        </p:blipFill>
        <p:spPr>
          <a:xfrm>
            <a:off x="1125083" y="1982008"/>
            <a:ext cx="2856367" cy="363454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525" y="1722283"/>
            <a:ext cx="3154060" cy="146684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272975" y="3375513"/>
            <a:ext cx="2489399" cy="1739412"/>
          </a:xfrm>
          <a:prstGeom prst="rect">
            <a:avLst/>
          </a:prstGeom>
          <a:noFill/>
          <a:ln w="28575">
            <a:solidFill>
              <a:srgbClr val="FD6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10116" y="3294100"/>
            <a:ext cx="2262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마이페이지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두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번째 탭 화면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0" name="꺾인 연결선 19"/>
          <p:cNvCxnSpPr/>
          <p:nvPr/>
        </p:nvCxnSpPr>
        <p:spPr>
          <a:xfrm flipV="1">
            <a:off x="2553266" y="2643453"/>
            <a:ext cx="1537721" cy="495874"/>
          </a:xfrm>
          <a:prstGeom prst="bentConnector3">
            <a:avLst>
              <a:gd name="adj1" fmla="val 1066"/>
            </a:avLst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/>
          <p:nvPr/>
        </p:nvCxnSpPr>
        <p:spPr>
          <a:xfrm rot="16200000" flipH="1">
            <a:off x="3016686" y="3628104"/>
            <a:ext cx="1491375" cy="823367"/>
          </a:xfrm>
          <a:prstGeom prst="bentConnector3">
            <a:avLst>
              <a:gd name="adj1" fmla="val 100455"/>
            </a:avLst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993" y="3735424"/>
            <a:ext cx="2604426" cy="2432588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4722061" y="6180313"/>
            <a:ext cx="2262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마이페이지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세번째 탭 화면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327" y="1537045"/>
            <a:ext cx="2856309" cy="173999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7982" y="3778110"/>
            <a:ext cx="2860765" cy="1811982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583849" y="3373684"/>
            <a:ext cx="2089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피부타입 임의 수정 </a:t>
            </a:r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모달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583849" y="5783390"/>
            <a:ext cx="2262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퍼스널컬러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임의 수정 </a:t>
            </a:r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모달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3014077" y="2908918"/>
            <a:ext cx="209183" cy="187090"/>
          </a:xfrm>
          <a:prstGeom prst="ellipse">
            <a:avLst/>
          </a:prstGeom>
          <a:noFill/>
          <a:ln w="19050">
            <a:solidFill>
              <a:srgbClr val="6D44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3365147" y="2908918"/>
            <a:ext cx="209183" cy="187090"/>
          </a:xfrm>
          <a:prstGeom prst="ellipse">
            <a:avLst/>
          </a:prstGeom>
          <a:noFill/>
          <a:ln w="19050">
            <a:solidFill>
              <a:srgbClr val="6D44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/>
          <p:cNvCxnSpPr>
            <a:stCxn id="40" idx="0"/>
          </p:cNvCxnSpPr>
          <p:nvPr/>
        </p:nvCxnSpPr>
        <p:spPr>
          <a:xfrm flipV="1">
            <a:off x="3118669" y="1805940"/>
            <a:ext cx="19274" cy="1102978"/>
          </a:xfrm>
          <a:prstGeom prst="straightConnector1">
            <a:avLst/>
          </a:prstGeom>
          <a:ln w="12700">
            <a:solidFill>
              <a:srgbClr val="6D44F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553266" y="1540654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6D44FD"/>
                </a:solidFill>
              </a:rPr>
              <a:t>임의 수정 버튼</a:t>
            </a:r>
            <a:endParaRPr lang="ko-KR" altLang="en-US" sz="1200" dirty="0">
              <a:solidFill>
                <a:srgbClr val="6D44FD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83202" y="403978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FD6C1D"/>
                </a:solidFill>
              </a:rPr>
              <a:t>변하는</a:t>
            </a:r>
            <a:endParaRPr lang="en-US" altLang="ko-KR" sz="1200" dirty="0" smtClean="0">
              <a:solidFill>
                <a:srgbClr val="FD6C1D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FD6C1D"/>
                </a:solidFill>
              </a:rPr>
              <a:t>컴포넌트</a:t>
            </a:r>
            <a:endParaRPr lang="ko-KR" altLang="en-US" sz="1200" dirty="0">
              <a:solidFill>
                <a:srgbClr val="FD6C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64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35269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 리스트 페이지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24834" y="1836092"/>
            <a:ext cx="493596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탭은 디폴트로 설정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선택 가능 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스킨케어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메이크업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남성 선택 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 하면 세부 카테고리 선택 가능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정렬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가능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-&gt;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인기 순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가격 낮은 순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가격 높은 순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개수 순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상품마다 내 피부타입과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맞는 지 여부 </a:t>
            </a:r>
            <a:r>
              <a:rPr lang="ko-KR" altLang="en-US" sz="1600" dirty="0" err="1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멘트</a:t>
            </a:r>
            <a:r>
              <a:rPr lang="en-US" altLang="ko-KR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색상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err="1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찜하기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기능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무한 스크롤 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42" name="Picture 2" descr="https://cdn-sharing.adobecc.com/content/storage/id/urn:aaid:sc:US:d7e3d68b-37f7-4591-b0f5-1ef3d56fc160;revision=5?component_id=5151c63a-61f9-4999-839b-92bf8fb24c06&amp;api_key=CometServer1&amp;access_token=1617640783_urn%3Aaaid%3Asc%3AUS%3Ad7e3d68b-37f7-4591-b0f5-1ef3d56fc160%3Bpublic_a80ae3c50b5b27c259de4816d7e3b9e2bfbe503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30" y="1589087"/>
            <a:ext cx="4248350" cy="379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041446" y="1914525"/>
            <a:ext cx="2092404" cy="771525"/>
          </a:xfrm>
          <a:prstGeom prst="rect">
            <a:avLst/>
          </a:prstGeom>
          <a:noFill/>
          <a:ln w="28575">
            <a:solidFill>
              <a:srgbClr val="FD6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4133850" y="2066925"/>
            <a:ext cx="1019175" cy="0"/>
          </a:xfrm>
          <a:prstGeom prst="straightConnector1">
            <a:avLst/>
          </a:prstGeom>
          <a:ln w="28575">
            <a:solidFill>
              <a:srgbClr val="FD6C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283172" y="183609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FD6C1D"/>
                </a:solidFill>
              </a:rPr>
              <a:t>카테고리</a:t>
            </a:r>
            <a:endParaRPr lang="en-US" altLang="ko-KR" sz="1200" dirty="0" smtClean="0">
              <a:solidFill>
                <a:srgbClr val="FD6C1D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FD6C1D"/>
                </a:solidFill>
              </a:rPr>
              <a:t>선택가능</a:t>
            </a:r>
            <a:endParaRPr lang="ko-KR" altLang="en-US" sz="1200" dirty="0">
              <a:solidFill>
                <a:srgbClr val="FD6C1D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41816" y="2544764"/>
            <a:ext cx="473060" cy="322261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4714876" y="2686050"/>
            <a:ext cx="467504" cy="0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222996" y="2547550"/>
            <a:ext cx="1217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chemeClr val="accent1">
                    <a:lumMod val="75000"/>
                  </a:schemeClr>
                </a:solidFill>
              </a:rPr>
              <a:t>상품 정렬 가능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927126" y="5634105"/>
            <a:ext cx="1685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상품 리스트 페이지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091940" y="4558665"/>
            <a:ext cx="710565" cy="173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59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50593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-1.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 디테일 페이지 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8" y="1547851"/>
            <a:ext cx="5786438" cy="3948074"/>
          </a:xfrm>
          <a:prstGeom prst="rect">
            <a:avLst/>
          </a:prstGeom>
        </p:spPr>
      </p:pic>
      <p:sp>
        <p:nvSpPr>
          <p:cNvPr id="19" name="위쪽/아래쪽 화살표 18"/>
          <p:cNvSpPr/>
          <p:nvPr/>
        </p:nvSpPr>
        <p:spPr>
          <a:xfrm>
            <a:off x="1121006" y="3926234"/>
            <a:ext cx="156326" cy="1980248"/>
          </a:xfrm>
          <a:prstGeom prst="upDownArrow">
            <a:avLst>
              <a:gd name="adj1" fmla="val 33098"/>
              <a:gd name="adj2" fmla="val 67441"/>
            </a:avLst>
          </a:prstGeom>
          <a:solidFill>
            <a:srgbClr val="FD6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370913" y="4383464"/>
            <a:ext cx="4567974" cy="1206631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3457211" y="5559164"/>
            <a:ext cx="9426" cy="351780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 flipV="1">
            <a:off x="5516017" y="2564733"/>
            <a:ext cx="10998" cy="38742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022710" y="210306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accent6">
                    <a:lumMod val="75000"/>
                  </a:schemeClr>
                </a:solidFill>
              </a:rPr>
              <a:t>네이버</a:t>
            </a:r>
            <a:endParaRPr lang="en-US" altLang="ko-KR" sz="12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accent6">
                    <a:lumMod val="75000"/>
                  </a:schemeClr>
                </a:solidFill>
              </a:rPr>
              <a:t>최저가 검색</a:t>
            </a:r>
            <a:endParaRPr lang="ko-KR" altLang="en-US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875962" y="5906482"/>
            <a:ext cx="1162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유튜브 리스트</a:t>
            </a:r>
            <a:endParaRPr lang="en-US" altLang="ko-KR" sz="12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019" y="1573402"/>
            <a:ext cx="2934258" cy="2108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823" y="1404771"/>
            <a:ext cx="2772314" cy="28309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5875" y="4509675"/>
            <a:ext cx="2958184" cy="2050276"/>
          </a:xfrm>
          <a:prstGeom prst="rect">
            <a:avLst/>
          </a:prstGeom>
        </p:spPr>
      </p:pic>
      <p:cxnSp>
        <p:nvCxnSpPr>
          <p:cNvPr id="12" name="구부러진 연결선 11"/>
          <p:cNvCxnSpPr/>
          <p:nvPr/>
        </p:nvCxnSpPr>
        <p:spPr>
          <a:xfrm>
            <a:off x="5307291" y="5194169"/>
            <a:ext cx="1725105" cy="712313"/>
          </a:xfrm>
          <a:prstGeom prst="curvedConnector3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363169" y="5458055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accent4"/>
                </a:solidFill>
              </a:rPr>
              <a:t>Click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5374641" y="3189309"/>
            <a:ext cx="368760" cy="231450"/>
          </a:xfrm>
          <a:prstGeom prst="rect">
            <a:avLst/>
          </a:prstGeom>
          <a:noFill/>
          <a:ln w="28575">
            <a:solidFill>
              <a:srgbClr val="6D44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372391" y="3463227"/>
            <a:ext cx="368760" cy="23145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/>
          <p:nvPr/>
        </p:nvCxnSpPr>
        <p:spPr>
          <a:xfrm flipV="1">
            <a:off x="5741151" y="3032760"/>
            <a:ext cx="350868" cy="156549"/>
          </a:xfrm>
          <a:prstGeom prst="straightConnector1">
            <a:avLst/>
          </a:prstGeom>
          <a:ln w="19050">
            <a:solidFill>
              <a:srgbClr val="6D44F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34" idx="2"/>
          </p:cNvCxnSpPr>
          <p:nvPr/>
        </p:nvCxnSpPr>
        <p:spPr>
          <a:xfrm rot="16200000" flipH="1">
            <a:off x="7180561" y="2070887"/>
            <a:ext cx="343923" cy="3591502"/>
          </a:xfrm>
          <a:prstGeom prst="bentConnector2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527014" y="273426"/>
            <a:ext cx="394851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클릭한 상품에 대한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상세정보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 최저가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 가능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나에게 맞는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성분</a:t>
            </a:r>
            <a:r>
              <a:rPr lang="en-US" altLang="ko-KR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err="1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퍼스널컬러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 표시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클릭한 상품의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인기 유튜브리스트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정보제공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064059" y="6044981"/>
            <a:ext cx="1454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유튜브 </a:t>
            </a:r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재생모달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8683" y="4289885"/>
            <a:ext cx="1050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퍼스널컬러</a:t>
            </a:r>
            <a:endParaRPr lang="en-US" altLang="ko-KR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정보 표시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709006" y="3730823"/>
            <a:ext cx="151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성분 데이터 표시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82120" y="4685525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FD6C1D"/>
                </a:solidFill>
              </a:rPr>
              <a:t>상품상세</a:t>
            </a:r>
            <a:endParaRPr lang="en-US" altLang="ko-KR" sz="1200" dirty="0" smtClean="0">
              <a:solidFill>
                <a:srgbClr val="FD6C1D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FD6C1D"/>
                </a:solidFill>
              </a:rPr>
              <a:t>및 리뷰</a:t>
            </a:r>
            <a:endParaRPr lang="en-US" altLang="ko-KR" sz="1200" dirty="0" smtClean="0">
              <a:solidFill>
                <a:srgbClr val="FD6C1D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FD6C1D"/>
                </a:solidFill>
              </a:rPr>
              <a:t>스크롤</a:t>
            </a:r>
            <a:endParaRPr lang="ko-KR" altLang="en-US" sz="1200" dirty="0">
              <a:solidFill>
                <a:srgbClr val="FD6C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08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72042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 디테일 페이지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스크롤 아래</a:t>
            </a:r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1576388"/>
            <a:ext cx="3809296" cy="43957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364" y="2837483"/>
            <a:ext cx="2982867" cy="32103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16057" y="6120395"/>
            <a:ext cx="2218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디테일 하단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상품 리뷰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02384" y="6120394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리뷰 작성 </a:t>
            </a:r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모달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78842" y="1024554"/>
            <a:ext cx="445346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상단에 </a:t>
            </a:r>
            <a:r>
              <a:rPr lang="ko-KR" altLang="en-US" sz="1600" dirty="0" err="1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별점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평균</a:t>
            </a:r>
            <a:r>
              <a:rPr lang="en-US" altLang="ko-KR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수</a:t>
            </a:r>
            <a:r>
              <a:rPr lang="en-US" altLang="ko-KR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분포 차트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작성 가능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자신의 리뷰만 수정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 가능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 시 전에 데이터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불러와짐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사람의 리뷰에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도움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되었어요 기능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정렬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가능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최신순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좋아요순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도움순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리스트 상단에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최신 </a:t>
            </a:r>
            <a:r>
              <a:rPr lang="ko-KR" altLang="en-US" sz="1600" dirty="0" err="1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사진리뷰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리스트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보여줌 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구부러진 연결선 4"/>
          <p:cNvCxnSpPr/>
          <p:nvPr/>
        </p:nvCxnSpPr>
        <p:spPr>
          <a:xfrm>
            <a:off x="4134934" y="1932495"/>
            <a:ext cx="1434044" cy="1197204"/>
          </a:xfrm>
          <a:prstGeom prst="curvedConnector3">
            <a:avLst/>
          </a:prstGeom>
          <a:ln w="19050">
            <a:solidFill>
              <a:srgbClr val="FD6C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72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15199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68130" y="4532490"/>
            <a:ext cx="934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 </a:t>
            </a:r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모달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06955" y="964229"/>
            <a:ext cx="55467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바에 검색 아이콘 클릭 시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모달창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생성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선택 가능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스킨케어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메이크업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향수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남성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키워드가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상품명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포함된 상품 리스트 출력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키워드가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성분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포함된 상품 리스트 출력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314" name="Picture 2" descr="https://cdn-sharing.adobecc.com/content/storage/id/urn:aaid:sc:US:d7e3d68b-37f7-4591-b0f5-1ef3d56fc160;revision=4?component_id=9afb3156-a5b7-472e-a106-2a7080562230&amp;api_key=CometServer1&amp;access_token=1617640783_urn%3Aaaid%3Asc%3AUS%3Ad7e3d68b-37f7-4591-b0f5-1ef3d56fc160%3Bpublic_a80ae3c50b5b27c259de4816d7e3b9e2bfbe503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44" y="2228898"/>
            <a:ext cx="3715727" cy="207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669" t="35559"/>
          <a:stretch/>
        </p:blipFill>
        <p:spPr>
          <a:xfrm>
            <a:off x="513832" y="1345400"/>
            <a:ext cx="4054796" cy="496761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3921676" y="1442080"/>
            <a:ext cx="209183" cy="187090"/>
          </a:xfrm>
          <a:prstGeom prst="ellipse">
            <a:avLst/>
          </a:prstGeom>
          <a:noFill/>
          <a:ln w="19050">
            <a:solidFill>
              <a:srgbClr val="FD6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stCxn id="15" idx="4"/>
          </p:cNvCxnSpPr>
          <p:nvPr/>
        </p:nvCxnSpPr>
        <p:spPr>
          <a:xfrm flipH="1">
            <a:off x="4026267" y="1629170"/>
            <a:ext cx="1" cy="635116"/>
          </a:xfrm>
          <a:prstGeom prst="straightConnector1">
            <a:avLst/>
          </a:prstGeom>
          <a:ln w="19050">
            <a:solidFill>
              <a:srgbClr val="FD6C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6" name="Picture 4" descr="https://cdn-sharing.adobecc.com/content/storage/id/urn:aaid:sc:US:d7e3d68b-37f7-4591-b0f5-1ef3d56fc160;revision=4?component_id=11a57806-e4a6-4d2f-9bca-d8d3914e7c07&amp;api_key=CometServer1&amp;access_token=1617640783_urn%3Aaaid%3Asc%3AUS%3Ad7e3d68b-37f7-4591-b0f5-1ef3d56fc160%3Bpublic_a80ae3c50b5b27c259de4816d7e3b9e2bfbe503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143" y="2609420"/>
            <a:ext cx="2445892" cy="283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s://cdn-sharing.adobecc.com/content/storage/id/urn:aaid:sc:US:d7e3d68b-37f7-4591-b0f5-1ef3d56fc160;revision=1?component_id=ebc82f75-3f6a-4c84-92fd-229b569c0670&amp;api_key=CometServer1&amp;access_token=1617640783_urn%3Aaaid%3Asc%3AUS%3Ad7e3d68b-37f7-4591-b0f5-1ef3d56fc160%3Bpublic_a80ae3c50b5b27c259de4816d7e3b9e2bfbe503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907" y="2609420"/>
            <a:ext cx="2445892" cy="283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5632113" y="5608255"/>
            <a:ext cx="151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상품명 포함 결과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269877" y="5608254"/>
            <a:ext cx="151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성분명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포함 결과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099960" y="3187700"/>
            <a:ext cx="388620" cy="93980"/>
          </a:xfrm>
          <a:prstGeom prst="rect">
            <a:avLst/>
          </a:prstGeom>
          <a:noFill/>
          <a:ln w="158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099960" y="3723640"/>
            <a:ext cx="238760" cy="93980"/>
          </a:xfrm>
          <a:prstGeom prst="rect">
            <a:avLst/>
          </a:prstGeom>
          <a:noFill/>
          <a:ln w="158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9099960" y="4291613"/>
            <a:ext cx="238760" cy="93980"/>
          </a:xfrm>
          <a:prstGeom prst="rect">
            <a:avLst/>
          </a:prstGeom>
          <a:noFill/>
          <a:ln w="158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>
            <a:stCxn id="17" idx="1"/>
          </p:cNvCxnSpPr>
          <p:nvPr/>
        </p:nvCxnSpPr>
        <p:spPr>
          <a:xfrm flipH="1">
            <a:off x="8663080" y="3234690"/>
            <a:ext cx="436880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8663080" y="3771900"/>
            <a:ext cx="436880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8663080" y="4342413"/>
            <a:ext cx="436880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8663080" y="3234690"/>
            <a:ext cx="0" cy="110391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542733" y="3589396"/>
            <a:ext cx="1188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chemeClr val="accent4">
                    <a:lumMod val="75000"/>
                  </a:schemeClr>
                </a:solidFill>
              </a:rPr>
              <a:t>성분 종류에 따라 나뉘어 보여줌</a:t>
            </a:r>
            <a:endParaRPr lang="ko-KR" altLang="en-US" sz="12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77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19495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찜 목록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93365" y="630887"/>
            <a:ext cx="35830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하트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찜하기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누른 상품 리스트 보여줌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다시 누르면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찜하기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취소 가능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338" name="Picture 2" descr="https://cdn-sharing.adobecc.com/content/storage/id/urn:aaid:sc:US:d7e3d68b-37f7-4591-b0f5-1ef3d56fc160;revision=7?component_id=d8634088-0c0a-41c4-87ba-ab54c05271ec&amp;api_key=CometServer1&amp;access_token=1617640783_urn%3Aaaid%3Asc%3AUS%3Ad7e3d68b-37f7-4591-b0f5-1ef3d56fc160%3Bpublic_a80ae3c50b5b27c259de4816d7e3b9e2bfbe503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10" y="1653794"/>
            <a:ext cx="3812237" cy="382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77842">
            <a:off x="6958154" y="4207628"/>
            <a:ext cx="1150202" cy="108630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908812">
            <a:off x="7550534" y="3053408"/>
            <a:ext cx="967263" cy="130424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988118">
            <a:off x="8720849" y="3172782"/>
            <a:ext cx="462984" cy="1065497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478" y="4508761"/>
            <a:ext cx="2566204" cy="96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2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" t="8604" r="3544" b="18441"/>
          <a:stretch/>
        </p:blipFill>
        <p:spPr>
          <a:xfrm>
            <a:off x="91845" y="623827"/>
            <a:ext cx="11942960" cy="564844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71450" y="219075"/>
            <a:ext cx="11830050" cy="6457950"/>
          </a:xfrm>
          <a:prstGeom prst="rect">
            <a:avLst/>
          </a:prstGeom>
          <a:noFill/>
          <a:ln w="19050">
            <a:solidFill>
              <a:srgbClr val="FEAC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94866" y="659757"/>
            <a:ext cx="45719" cy="486137"/>
          </a:xfrm>
          <a:prstGeom prst="rect">
            <a:avLst/>
          </a:prstGeom>
          <a:solidFill>
            <a:srgbClr val="FD6C1D"/>
          </a:solidFill>
          <a:ln w="25400">
            <a:solidFill>
              <a:srgbClr val="FD6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77170" y="659757"/>
            <a:ext cx="2239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SERA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흐름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864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50385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3000" b="1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메인페이지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z="3000" b="1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첫화면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0730" y="4394775"/>
            <a:ext cx="440056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첫 페이지 </a:t>
            </a:r>
            <a:r>
              <a:rPr lang="ko-KR" altLang="en-US" sz="1600" dirty="0" err="1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메인화면</a:t>
            </a:r>
            <a:endParaRPr lang="en-US" altLang="ko-KR" sz="1600" dirty="0" smtClean="0">
              <a:solidFill>
                <a:srgbClr val="FD6C1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로고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홈이동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메뉴바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피부진단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퍼스널컬러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상품보기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</a:p>
          <a:p>
            <a:pPr lvl="1"/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드롭다운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마이페이지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찜하기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로그아웃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메인의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일부만 보여주고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 전체 표시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스크롤로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웹페이지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한장씩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내리기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600" dirty="0" err="1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fullPage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피부진단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화장품추천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퍼스널컬러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  <a:endParaRPr lang="en-US" altLang="ko-KR" sz="1600" dirty="0" smtClean="0">
              <a:solidFill>
                <a:srgbClr val="FD6C1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 </a:t>
            </a:r>
            <a:r>
              <a:rPr lang="ko-KR" altLang="en-US" sz="1600" dirty="0" err="1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푸터</a:t>
            </a:r>
            <a:endParaRPr lang="ko-KR" altLang="en-US" sz="1600" dirty="0">
              <a:solidFill>
                <a:srgbClr val="FD6C1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994" t="933" r="1326" b="2130"/>
          <a:stretch/>
        </p:blipFill>
        <p:spPr>
          <a:xfrm>
            <a:off x="957044" y="1425778"/>
            <a:ext cx="4010026" cy="22479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1245" t="1031" r="1748" b="565"/>
          <a:stretch/>
        </p:blipFill>
        <p:spPr>
          <a:xfrm>
            <a:off x="5834278" y="461962"/>
            <a:ext cx="3154349" cy="42291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l="1209" t="1077" r="1860" b="1780"/>
          <a:stretch/>
        </p:blipFill>
        <p:spPr>
          <a:xfrm>
            <a:off x="8686800" y="2743200"/>
            <a:ext cx="3057525" cy="3895725"/>
          </a:xfrm>
          <a:prstGeom prst="rect">
            <a:avLst/>
          </a:prstGeom>
        </p:spPr>
      </p:pic>
      <p:sp>
        <p:nvSpPr>
          <p:cNvPr id="15" name="위쪽/아래쪽 화살표 14"/>
          <p:cNvSpPr/>
          <p:nvPr/>
        </p:nvSpPr>
        <p:spPr>
          <a:xfrm>
            <a:off x="5863474" y="3372802"/>
            <a:ext cx="156326" cy="1980248"/>
          </a:xfrm>
          <a:prstGeom prst="upDownArrow">
            <a:avLst>
              <a:gd name="adj1" fmla="val 33098"/>
              <a:gd name="adj2" fmla="val 67441"/>
            </a:avLst>
          </a:prstGeom>
          <a:solidFill>
            <a:srgbClr val="00A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003258" y="4902606"/>
            <a:ext cx="1198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solidFill>
                  <a:srgbClr val="00A09B"/>
                </a:solidFill>
              </a:rPr>
              <a:t>FullPage</a:t>
            </a:r>
            <a:r>
              <a:rPr lang="en-US" altLang="ko-KR" sz="1200" dirty="0" smtClean="0">
                <a:solidFill>
                  <a:srgbClr val="00A09B"/>
                </a:solidFill>
              </a:rPr>
              <a:t> Scroll</a:t>
            </a:r>
            <a:endParaRPr lang="ko-KR" altLang="en-US" sz="1200" dirty="0">
              <a:solidFill>
                <a:srgbClr val="00A09B"/>
              </a:solidFill>
            </a:endParaRPr>
          </a:p>
        </p:txBody>
      </p:sp>
      <p:cxnSp>
        <p:nvCxnSpPr>
          <p:cNvPr id="18" name="구부러진 연결선 17"/>
          <p:cNvCxnSpPr/>
          <p:nvPr/>
        </p:nvCxnSpPr>
        <p:spPr>
          <a:xfrm flipV="1">
            <a:off x="4067175" y="1425778"/>
            <a:ext cx="1666875" cy="803072"/>
          </a:xfrm>
          <a:prstGeom prst="curvedConnector3">
            <a:avLst/>
          </a:prstGeom>
          <a:ln w="25400">
            <a:solidFill>
              <a:srgbClr val="FD6C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159923" y="1092526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D6C1D"/>
                </a:solidFill>
              </a:rPr>
              <a:t>Click</a:t>
            </a:r>
            <a:endParaRPr lang="ko-KR" altLang="en-US" sz="1200" dirty="0">
              <a:solidFill>
                <a:srgbClr val="FD6C1D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934200" y="266700"/>
            <a:ext cx="1752600" cy="733425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20" idx="3"/>
          </p:cNvCxnSpPr>
          <p:nvPr/>
        </p:nvCxnSpPr>
        <p:spPr>
          <a:xfrm flipV="1">
            <a:off x="8686800" y="633412"/>
            <a:ext cx="628650" cy="1"/>
          </a:xfrm>
          <a:prstGeom prst="straightConnector1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370339" y="494912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accent4">
                    <a:lumMod val="75000"/>
                  </a:schemeClr>
                </a:solidFill>
              </a:rPr>
              <a:t>메뉴바</a:t>
            </a:r>
            <a:r>
              <a:rPr lang="ko-KR" altLang="en-US" sz="1200" dirty="0" smtClean="0">
                <a:solidFill>
                  <a:schemeClr val="accent4">
                    <a:lumMod val="75000"/>
                  </a:schemeClr>
                </a:solidFill>
              </a:rPr>
              <a:t> 상단 고정</a:t>
            </a:r>
            <a:endParaRPr lang="ko-KR" altLang="en-US" sz="12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87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16385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7433" y="4639494"/>
            <a:ext cx="635462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가입된 아이디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비밀번호로 서비스 이용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 저장하기 기능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SNS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기능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/PW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찾기 버튼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최초 로그인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 </a:t>
            </a:r>
            <a:r>
              <a:rPr lang="ko-KR" altLang="en-US" sz="1600" dirty="0" err="1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피부진단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시작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페이지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이용자는 메인페이지로 이동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SNS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 모두 동의 필수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추가 정보 입력을 위해 </a:t>
            </a:r>
            <a:r>
              <a:rPr lang="ko-KR" altLang="en-US" sz="1600" dirty="0" err="1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마이페이지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이동 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6" name="Picture 2" descr="https://cdn-sharing.adobecc.com/content/storage/id/urn:aaid:sc:US:d7e3d68b-37f7-4591-b0f5-1ef3d56fc160;revision=4?component_id=9ffedc54-5d11-432d-a9cf-be919091893c&amp;api_key=CometServer1&amp;access_token=1617640783_urn%3Aaaid%3Asc%3AUS%3Ad7e3d68b-37f7-4591-b0f5-1ef3d56fc160%3Bpublic_a80ae3c50b5b27c259de4816d7e3b9e2bfbe503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49" y="1348765"/>
            <a:ext cx="4729826" cy="266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261677" y="4127006"/>
            <a:ext cx="1281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로그인 페이지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515" y="610838"/>
            <a:ext cx="2457118" cy="13806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7962" y="583177"/>
            <a:ext cx="2519673" cy="1417073"/>
          </a:xfrm>
          <a:prstGeom prst="rect">
            <a:avLst/>
          </a:prstGeom>
        </p:spPr>
      </p:pic>
      <p:cxnSp>
        <p:nvCxnSpPr>
          <p:cNvPr id="6" name="구부러진 연결선 5"/>
          <p:cNvCxnSpPr/>
          <p:nvPr/>
        </p:nvCxnSpPr>
        <p:spPr>
          <a:xfrm flipV="1">
            <a:off x="2373923" y="1644162"/>
            <a:ext cx="3974123" cy="1389184"/>
          </a:xfrm>
          <a:prstGeom prst="curvedConnector3">
            <a:avLst/>
          </a:prstGeom>
          <a:ln w="28575">
            <a:solidFill>
              <a:srgbClr val="FD6C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681557" y="2111527"/>
            <a:ext cx="2089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기존 사용자 이동 페이지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576405" y="2111527"/>
            <a:ext cx="1742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첫 로그인 시 페이지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l="2143" t="1245" r="1536" b="1032"/>
          <a:stretch/>
        </p:blipFill>
        <p:spPr>
          <a:xfrm>
            <a:off x="8954633" y="3267884"/>
            <a:ext cx="2243271" cy="2854418"/>
          </a:xfrm>
          <a:prstGeom prst="rect">
            <a:avLst/>
          </a:prstGeom>
        </p:spPr>
      </p:pic>
      <p:pic>
        <p:nvPicPr>
          <p:cNvPr id="1030" name="Picture 6" descr="Django] Kakao 소셜로그인 하기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059" y="3293656"/>
            <a:ext cx="2159462" cy="262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구부러진 연결선 32"/>
          <p:cNvCxnSpPr/>
          <p:nvPr/>
        </p:nvCxnSpPr>
        <p:spPr>
          <a:xfrm>
            <a:off x="2488223" y="3508131"/>
            <a:ext cx="3921741" cy="1221599"/>
          </a:xfrm>
          <a:prstGeom prst="curvedConnector3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1030" idx="3"/>
          </p:cNvCxnSpPr>
          <p:nvPr/>
        </p:nvCxnSpPr>
        <p:spPr>
          <a:xfrm>
            <a:off x="8430521" y="4604324"/>
            <a:ext cx="434380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2025451" y="2699238"/>
            <a:ext cx="726541" cy="193431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2488223" y="1081454"/>
            <a:ext cx="861646" cy="161778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018968" y="745598"/>
            <a:ext cx="22412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회원가입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</a:rPr>
              <a:t>/ PW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찾기 이동 가능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503822" y="4851540"/>
            <a:ext cx="930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solidFill>
                  <a:schemeClr val="accent4">
                    <a:lumMod val="75000"/>
                  </a:schemeClr>
                </a:solidFill>
              </a:rPr>
              <a:t>SNS</a:t>
            </a:r>
            <a:r>
              <a:rPr lang="ko-KR" altLang="en-US" sz="1200" dirty="0" smtClean="0">
                <a:solidFill>
                  <a:schemeClr val="accent4">
                    <a:lumMod val="75000"/>
                  </a:schemeClr>
                </a:solidFill>
              </a:rPr>
              <a:t>로그인</a:t>
            </a:r>
            <a:endParaRPr lang="ko-KR" altLang="en-US" sz="1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879878" y="1751846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D6C1D"/>
                </a:solidFill>
              </a:rPr>
              <a:t>Click</a:t>
            </a:r>
            <a:endParaRPr lang="ko-KR" altLang="en-US" sz="1200" dirty="0">
              <a:solidFill>
                <a:srgbClr val="FD6C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95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24304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-1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4161" y="4538120"/>
            <a:ext cx="38972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 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 페이지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 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모든 입력 정보는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필수사항</a:t>
            </a:r>
            <a:endParaRPr lang="en-US" altLang="ko-KR" sz="1600" dirty="0" smtClean="0">
              <a:solidFill>
                <a:srgbClr val="FD6C1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 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5~12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중복확인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필수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  PW : 6~15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영문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숫자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특수문자 조합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닉네임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중복확인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필수 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모든 조건 충족 시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next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 활성화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30953" y="3806859"/>
            <a:ext cx="1685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회원가입 첫 페이지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098" y="1432559"/>
            <a:ext cx="3951178" cy="22225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675" y="646276"/>
            <a:ext cx="3951178" cy="22225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675" y="3417339"/>
            <a:ext cx="3951178" cy="222253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329725" y="2949435"/>
            <a:ext cx="151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올바른 입력 화면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29725" y="5800003"/>
            <a:ext cx="2089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올바르지 않은 입력 화면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800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24304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07447" y="417998"/>
            <a:ext cx="36375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나이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성별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휴대폰번호 입력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나이는 숫자로 입력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휴대폰번호는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000-0000-0000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형식 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휴대폰번호로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본인인증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후 가입 완료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1600" dirty="0">
              <a:solidFill>
                <a:srgbClr val="FD6C1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62" y="2033825"/>
            <a:ext cx="4796232" cy="2697881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6211740" y="1811215"/>
            <a:ext cx="4796232" cy="3946488"/>
            <a:chOff x="6343622" y="1615954"/>
            <a:chExt cx="5143033" cy="437579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3622" y="1615954"/>
              <a:ext cx="5143033" cy="2880858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7929880" y="2890520"/>
              <a:ext cx="480954" cy="219202"/>
            </a:xfrm>
            <a:prstGeom prst="round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화살표 연결선 12"/>
            <p:cNvCxnSpPr>
              <a:stCxn id="12" idx="2"/>
            </p:cNvCxnSpPr>
            <p:nvPr/>
          </p:nvCxnSpPr>
          <p:spPr>
            <a:xfrm flipH="1">
              <a:off x="8141189" y="3109722"/>
              <a:ext cx="29168" cy="2005838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73928" y="5112459"/>
              <a:ext cx="3534521" cy="879286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2329277" y="4964683"/>
            <a:ext cx="2393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Next 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후 추가정보 입력 화면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090360" y="4964682"/>
            <a:ext cx="151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올바른 입력 화면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41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27542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 찾기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07447" y="417998"/>
            <a:ext cx="3597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휴대폰번호 인증하여 본인확인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 비밀번호로 변경하기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170" name="Picture 2" descr="https://cdn-sharing.adobecc.com/content/storage/id/urn:aaid:sc:US:d7e3d68b-37f7-4591-b0f5-1ef3d56fc160;revision=2?component_id=90fa057a-a79f-4505-a3be-92ef8854551e&amp;api_key=CometServer1&amp;access_token=1617640783_urn%3Aaaid%3Asc%3AUS%3Ad7e3d68b-37f7-4591-b0f5-1ef3d56fc160%3Bpublic_a80ae3c50b5b27c259de4816d7e3b9e2bfbe503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764" y="3806130"/>
            <a:ext cx="3549296" cy="199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cdn-sharing.adobecc.com/content/storage/id/urn:aaid:sc:US:d7e3d68b-37f7-4591-b0f5-1ef3d56fc160;revision=1?component_id=83685ab2-9f40-4704-bf62-f153211e6d6d&amp;api_key=CometServer1&amp;access_token=1617640783_urn%3Aaaid%3Asc%3AUS%3Ad7e3d68b-37f7-4591-b0f5-1ef3d56fc160%3Bpublic_a80ae3c50b5b27c259de4816d7e3b9e2bfbe503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998" y="1342258"/>
            <a:ext cx="3556810" cy="200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cdn-sharing.adobecc.com/content/storage/id/urn:aaid:sc:US:d7e3d68b-37f7-4591-b0f5-1ef3d56fc160;revision=1?component_id=8f8c189c-f6f4-4d70-8574-73fccaddfdd5&amp;api_key=CometServer1&amp;access_token=1617640783_urn%3Aaaid%3Asc%3AUS%3Ad7e3d68b-37f7-4591-b0f5-1ef3d56fc160%3Bpublic_a80ae3c50b5b27c259de4816d7e3b9e2bfbe503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998" y="3761947"/>
            <a:ext cx="3627844" cy="204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s://cdn-sharing.adobecc.com/content/storage/id/urn:aaid:sc:US:d7e3d68b-37f7-4591-b0f5-1ef3d56fc160;revision=1?component_id=be87183e-f3db-4a01-b0b7-07c365d800d0&amp;api_key=CometServer1&amp;access_token=1617640783_urn%3Aaaid%3Asc%3AUS%3Ad7e3d68b-37f7-4591-b0f5-1ef3d56fc160%3Bpublic_a80ae3c50b5b27c259de4816d7e3b9e2bfbe503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764" y="1342258"/>
            <a:ext cx="3556811" cy="200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296941" y="5943600"/>
            <a:ext cx="2896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아이디 및 휴대폰번호 입력 후 인증</a:t>
            </a:r>
            <a:endParaRPr lang="en-US" altLang="ko-KR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78566" y="5948474"/>
            <a:ext cx="2031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새로운 비밀번호로 변경</a:t>
            </a:r>
            <a:endParaRPr lang="en-US" altLang="ko-KR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69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44919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피부타입 진단 및 결과 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-1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42816" y="528385"/>
            <a:ext cx="35830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 로그인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탭 클릭 시 진단 가능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도움말 클릭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진단 설명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모달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진단시작하기 누르면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바우만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설문 시작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146" name="Picture 2" descr="https://cdn-sharing.adobecc.com/content/storage/id/urn:aaid:sc:US:d7e3d68b-37f7-4591-b0f5-1ef3d56fc160;revision=1?component_id=f46b5017-e410-4e9c-adfe-418af53408da&amp;api_key=CometServer1&amp;access_token=1617640783_urn%3Aaaid%3Asc%3AUS%3Ad7e3d68b-37f7-4591-b0f5-1ef3d56fc160%3Bpublic_a80ae3c50b5b27c259de4816d7e3b9e2bfbe503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543" y="1672540"/>
            <a:ext cx="3288899" cy="444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468" y="4434091"/>
            <a:ext cx="2903121" cy="123084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992" y="1683972"/>
            <a:ext cx="3930074" cy="2210287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3348693" y="3577736"/>
            <a:ext cx="726541" cy="19343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>
            <a:stCxn id="19" idx="2"/>
          </p:cNvCxnSpPr>
          <p:nvPr/>
        </p:nvCxnSpPr>
        <p:spPr>
          <a:xfrm>
            <a:off x="3711964" y="3771167"/>
            <a:ext cx="11578" cy="606753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389642" y="5808201"/>
            <a:ext cx="2896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스킨타입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진단 메인 및 도움말 </a:t>
            </a:r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모달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4119043" y="3343275"/>
            <a:ext cx="2373500" cy="9526"/>
          </a:xfrm>
          <a:prstGeom prst="straightConnector1">
            <a:avLst/>
          </a:prstGeom>
          <a:ln w="28575">
            <a:solidFill>
              <a:srgbClr val="F478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891266" y="339745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rgbClr val="F4789B"/>
                </a:solidFill>
              </a:rPr>
              <a:t>설문시작</a:t>
            </a:r>
            <a:endParaRPr lang="ko-KR" altLang="en-US" sz="1200" dirty="0">
              <a:solidFill>
                <a:srgbClr val="F4789B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11848" y="6275247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설문 </a:t>
            </a:r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진단지</a:t>
            </a:r>
            <a:endParaRPr lang="en-US" altLang="ko-KR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9201150" y="5381625"/>
            <a:ext cx="1019175" cy="0"/>
          </a:xfrm>
          <a:prstGeom prst="straightConnector1">
            <a:avLst/>
          </a:prstGeom>
          <a:ln w="28575">
            <a:solidFill>
              <a:srgbClr val="FD6C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301952" y="5150792"/>
            <a:ext cx="1370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FD6C1D"/>
                </a:solidFill>
              </a:rPr>
              <a:t>완료 시</a:t>
            </a:r>
            <a:endParaRPr lang="en-US" altLang="ko-KR" sz="1200" dirty="0" smtClean="0">
              <a:solidFill>
                <a:srgbClr val="FD6C1D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FD6C1D"/>
                </a:solidFill>
              </a:rPr>
              <a:t>진단 결과 페이지</a:t>
            </a:r>
            <a:endParaRPr lang="ko-KR" altLang="en-US" sz="1200" dirty="0">
              <a:solidFill>
                <a:srgbClr val="FD6C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50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44919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피부타입 진단 및 결과 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42816" y="484424"/>
            <a:ext cx="6134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Skip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 시 임의로 피부타입 선택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가능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(16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 피부타입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진단 또는 임의 선택 후 결과 페이지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best/worst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성분 및 상품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148" name="Picture 4" descr="https://cdn-sharing.adobecc.com/content/storage/id/urn:aaid:sc:US:d7e3d68b-37f7-4591-b0f5-1ef3d56fc160;revision=3?component_id=b9d6e3e2-28ae-43e6-aa81-45641fac4ef5&amp;api_key=CometServer1&amp;access_token=1617640783_urn%3Aaaid%3Asc%3AUS%3Ad7e3d68b-37f7-4591-b0f5-1ef3d56fc160%3Bpublic_a80ae3c50b5b27c259de4816d7e3b9e2bfbe503d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82"/>
          <a:stretch/>
        </p:blipFill>
        <p:spPr bwMode="auto">
          <a:xfrm>
            <a:off x="2075145" y="4422262"/>
            <a:ext cx="3215001" cy="173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cdn-sharing.adobecc.com/content/storage/id/urn:aaid:sc:US:d7e3d68b-37f7-4591-b0f5-1ef3d56fc160;revision=2?component_id=08cf1021-d94b-44aa-b325-27cebc5b7300&amp;api_key=CometServer1&amp;access_token=1617640783_urn%3Aaaid%3Asc%3AUS%3Ad7e3d68b-37f7-4591-b0f5-1ef3d56fc160%3Bpublic_a80ae3c50b5b27c259de4816d7e3b9e2bfbe503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775" y="1941147"/>
            <a:ext cx="3694572" cy="4002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192" y="1636347"/>
            <a:ext cx="3930074" cy="2210287"/>
          </a:xfrm>
          <a:prstGeom prst="rect">
            <a:avLst/>
          </a:prstGeom>
        </p:spPr>
      </p:pic>
      <p:cxnSp>
        <p:nvCxnSpPr>
          <p:cNvPr id="4" name="직선 화살표 연결선 3"/>
          <p:cNvCxnSpPr/>
          <p:nvPr/>
        </p:nvCxnSpPr>
        <p:spPr>
          <a:xfrm>
            <a:off x="3429000" y="3486150"/>
            <a:ext cx="9525" cy="936112"/>
          </a:xfrm>
          <a:prstGeom prst="straightConnector1">
            <a:avLst/>
          </a:prstGeom>
          <a:ln w="28575">
            <a:solidFill>
              <a:srgbClr val="FD6C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구부러진 연결선 5"/>
          <p:cNvCxnSpPr/>
          <p:nvPr/>
        </p:nvCxnSpPr>
        <p:spPr>
          <a:xfrm flipV="1">
            <a:off x="3924300" y="4010025"/>
            <a:ext cx="2562225" cy="1933575"/>
          </a:xfrm>
          <a:prstGeom prst="curvedConnector3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7229475" y="2741490"/>
            <a:ext cx="1628775" cy="1105144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858250" y="2682514"/>
            <a:ext cx="1016759" cy="1268535"/>
          </a:xfrm>
          <a:prstGeom prst="rect">
            <a:avLst/>
          </a:prstGeom>
          <a:noFill/>
          <a:ln w="28575">
            <a:solidFill>
              <a:srgbClr val="FD6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972299" y="3981450"/>
            <a:ext cx="3076575" cy="10382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438525" y="3925068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D6C1D"/>
                </a:solidFill>
              </a:rPr>
              <a:t>Skip click</a:t>
            </a:r>
            <a:endParaRPr lang="ko-KR" altLang="en-US" sz="1200" dirty="0">
              <a:solidFill>
                <a:srgbClr val="FD6C1D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70905" y="3445895"/>
            <a:ext cx="1042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accent6">
                    <a:lumMod val="75000"/>
                  </a:schemeClr>
                </a:solidFill>
              </a:rPr>
              <a:t>임의선택</a:t>
            </a:r>
            <a:r>
              <a:rPr lang="ko-KR" altLang="en-US" sz="1200" dirty="0" smtClean="0">
                <a:solidFill>
                  <a:schemeClr val="accent6">
                    <a:lumMod val="75000"/>
                  </a:schemeClr>
                </a:solidFill>
              </a:rPr>
              <a:t> 후</a:t>
            </a:r>
            <a:r>
              <a:rPr lang="en-US" altLang="ko-KR" sz="1200" dirty="0" smtClean="0">
                <a:solidFill>
                  <a:schemeClr val="accent6">
                    <a:lumMod val="75000"/>
                  </a:schemeClr>
                </a:solidFill>
              </a:rPr>
              <a:t>,</a:t>
            </a:r>
          </a:p>
          <a:p>
            <a:pPr algn="ctr"/>
            <a:r>
              <a:rPr lang="ko-KR" altLang="en-US" sz="1200" dirty="0" err="1" smtClean="0">
                <a:solidFill>
                  <a:schemeClr val="accent6">
                    <a:lumMod val="75000"/>
                  </a:schemeClr>
                </a:solidFill>
              </a:rPr>
              <a:t>결과페이지</a:t>
            </a:r>
            <a:endParaRPr lang="ko-KR" altLang="en-US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46665" y="274149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accent4">
                    <a:lumMod val="75000"/>
                  </a:schemeClr>
                </a:solidFill>
              </a:rPr>
              <a:t>피부타입</a:t>
            </a:r>
            <a:endParaRPr lang="en-US" altLang="ko-KR" sz="1200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accent4">
                    <a:lumMod val="75000"/>
                  </a:schemeClr>
                </a:solidFill>
              </a:rPr>
              <a:t>상세정보</a:t>
            </a:r>
            <a:endParaRPr lang="ko-KR" altLang="en-US" sz="1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975091" y="2684225"/>
            <a:ext cx="1106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rgbClr val="FD6C1D"/>
                </a:solidFill>
              </a:rPr>
              <a:t>BEST/WORST</a:t>
            </a:r>
          </a:p>
          <a:p>
            <a:pPr algn="ctr"/>
            <a:r>
              <a:rPr lang="ko-KR" altLang="en-US" sz="1200" dirty="0" err="1" smtClean="0">
                <a:solidFill>
                  <a:srgbClr val="FD6C1D"/>
                </a:solidFill>
              </a:rPr>
              <a:t>성분내역</a:t>
            </a:r>
            <a:endParaRPr lang="ko-KR" altLang="en-US" sz="1200" dirty="0">
              <a:solidFill>
                <a:srgbClr val="FD6C1D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084388" y="4010025"/>
            <a:ext cx="1106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</a:rPr>
              <a:t>BEST/WORST</a:t>
            </a:r>
          </a:p>
          <a:p>
            <a:pPr algn="ctr"/>
            <a:r>
              <a:rPr lang="ko-KR" altLang="en-US" sz="1200" dirty="0" err="1" smtClean="0">
                <a:solidFill>
                  <a:schemeClr val="accent1">
                    <a:lumMod val="75000"/>
                  </a:schemeClr>
                </a:solidFill>
              </a:rPr>
              <a:t>상품내역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36957" y="6170321"/>
            <a:ext cx="1186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SKIP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페이지</a:t>
            </a:r>
            <a:endParaRPr lang="en-US" altLang="ko-KR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904718" y="6170321"/>
            <a:ext cx="151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진단 결과 페이지</a:t>
            </a:r>
            <a:endParaRPr lang="en-US" altLang="ko-KR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976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1421</TotalTime>
  <Words>694</Words>
  <Application>Microsoft Office PowerPoint</Application>
  <PresentationFormat>와이드스크린</PresentationFormat>
  <Paragraphs>149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AppleSDGothicNeoM00</vt:lpstr>
      <vt:lpstr>나눔바른고딕</vt:lpstr>
      <vt:lpstr>맑은 고딕</vt:lpstr>
      <vt:lpstr>배달의민족 도현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75</cp:revision>
  <dcterms:created xsi:type="dcterms:W3CDTF">2021-01-18T07:16:49Z</dcterms:created>
  <dcterms:modified xsi:type="dcterms:W3CDTF">2021-04-08T03:24:42Z</dcterms:modified>
</cp:coreProperties>
</file>